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9.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0.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1.xml" ContentType="application/vnd.openxmlformats-officedocument.theme+xml"/>
  <Override PartName="/ppt/tags/tag6.xml" ContentType="application/vnd.openxmlformats-officedocument.presentationml.tags+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2.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tags/tag7.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957" r:id="rId11"/>
    <p:sldMasterId id="2147483998" r:id="rId12"/>
    <p:sldMasterId id="2147484031" r:id="rId13"/>
    <p:sldMasterId id="2147484078" r:id="rId14"/>
    <p:sldMasterId id="2147484117" r:id="rId15"/>
    <p:sldMasterId id="2147484149" r:id="rId16"/>
  </p:sldMasterIdLst>
  <p:notesMasterIdLst>
    <p:notesMasterId r:id="rId39"/>
  </p:notesMasterIdLst>
  <p:sldIdLst>
    <p:sldId id="2076137812" r:id="rId17"/>
    <p:sldId id="2134805680" r:id="rId18"/>
    <p:sldId id="2120" r:id="rId19"/>
    <p:sldId id="2134805681" r:id="rId20"/>
    <p:sldId id="2134805682" r:id="rId21"/>
    <p:sldId id="2134805707" r:id="rId22"/>
    <p:sldId id="2076137828" r:id="rId23"/>
    <p:sldId id="2076137813" r:id="rId24"/>
    <p:sldId id="2076137815" r:id="rId25"/>
    <p:sldId id="2076137814" r:id="rId26"/>
    <p:sldId id="263" r:id="rId27"/>
    <p:sldId id="2134805708" r:id="rId28"/>
    <p:sldId id="2134805710" r:id="rId29"/>
    <p:sldId id="2134805709" r:id="rId30"/>
    <p:sldId id="2134805711" r:id="rId31"/>
    <p:sldId id="2134805712" r:id="rId32"/>
    <p:sldId id="2134805713" r:id="rId33"/>
    <p:sldId id="2134805715" r:id="rId34"/>
    <p:sldId id="2076137830" r:id="rId35"/>
    <p:sldId id="2076137837" r:id="rId36"/>
    <p:sldId id="2076137831" r:id="rId37"/>
    <p:sldId id="207613783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Lst>
        </p14:section>
        <p14:section name="Azure landing zones" id="{3AA57034-750C-43D9-A8AB-66AAF6500DEC}">
          <p14:sldIdLst>
            <p14:sldId id="2134805680"/>
            <p14:sldId id="2120"/>
            <p14:sldId id="2134805681"/>
            <p14:sldId id="2134805682"/>
            <p14:sldId id="2134805707"/>
          </p14:sldIdLst>
        </p14:section>
        <p14:section name="What is Enterpise-scale?" id="{92EFB706-4B7F-4B01-89C6-6567E84B1321}">
          <p14:sldIdLst>
            <p14:sldId id="2076137828"/>
            <p14:sldId id="2076137813"/>
            <p14:sldId id="2076137815"/>
            <p14:sldId id="2076137814"/>
            <p14:sldId id="263"/>
            <p14:sldId id="2134805708"/>
            <p14:sldId id="2134805710"/>
            <p14:sldId id="2134805709"/>
            <p14:sldId id="2134805711"/>
            <p14:sldId id="2134805712"/>
            <p14:sldId id="2134805713"/>
            <p14:sldId id="213480571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5" autoAdjust="0"/>
    <p:restoredTop sz="96211" autoAdjust="0"/>
  </p:normalViewPr>
  <p:slideViewPr>
    <p:cSldViewPr snapToGrid="0">
      <p:cViewPr varScale="1">
        <p:scale>
          <a:sx n="92" d="100"/>
          <a:sy n="92" d="100"/>
        </p:scale>
        <p:origin x="29" y="3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notesMaster" Target="notesMasters/notesMaster1.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20" Type="http://schemas.openxmlformats.org/officeDocument/2006/relationships/slide" Target="slides/slide4.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EB963A94-2887-4C3E-A8FA-36C259C20BB2}"/>
    <pc:docChg chg="custSel addSld delSld modSld sldOrd modSection">
      <pc:chgData name="Jonathan Vella" userId="ff59d9e4-9df8-4ae6-90e3-b837e2f6651b" providerId="ADAL" clId="{EB963A94-2887-4C3E-A8FA-36C259C20BB2}" dt="2022-06-02T06:10:50.390" v="94" actId="47"/>
      <pc:docMkLst>
        <pc:docMk/>
      </pc:docMkLst>
      <pc:sldChg chg="addSp delSp modSp mod">
        <pc:chgData name="Jonathan Vella" userId="ff59d9e4-9df8-4ae6-90e3-b837e2f6651b" providerId="ADAL" clId="{EB963A94-2887-4C3E-A8FA-36C259C20BB2}" dt="2022-06-02T06:02:27.219" v="14" actId="1076"/>
        <pc:sldMkLst>
          <pc:docMk/>
          <pc:sldMk cId="3839898826" sldId="2134805709"/>
        </pc:sldMkLst>
        <pc:spChg chg="mod">
          <ac:chgData name="Jonathan Vella" userId="ff59d9e4-9df8-4ae6-90e3-b837e2f6651b" providerId="ADAL" clId="{EB963A94-2887-4C3E-A8FA-36C259C20BB2}" dt="2022-06-02T06:02:16.487" v="9" actId="20577"/>
          <ac:spMkLst>
            <pc:docMk/>
            <pc:sldMk cId="3839898826" sldId="2134805709"/>
            <ac:spMk id="2" creationId="{64017404-6D8E-31C4-593F-62D40EC4F909}"/>
          </ac:spMkLst>
        </pc:spChg>
        <pc:picChg chg="del">
          <ac:chgData name="Jonathan Vella" userId="ff59d9e4-9df8-4ae6-90e3-b837e2f6651b" providerId="ADAL" clId="{EB963A94-2887-4C3E-A8FA-36C259C20BB2}" dt="2022-06-02T06:02:18.615" v="10" actId="478"/>
          <ac:picMkLst>
            <pc:docMk/>
            <pc:sldMk cId="3839898826" sldId="2134805709"/>
            <ac:picMk id="5" creationId="{EFCAEAD3-70A1-A18E-B236-4C3B7F9D6403}"/>
          </ac:picMkLst>
        </pc:picChg>
        <pc:picChg chg="add mod">
          <ac:chgData name="Jonathan Vella" userId="ff59d9e4-9df8-4ae6-90e3-b837e2f6651b" providerId="ADAL" clId="{EB963A94-2887-4C3E-A8FA-36C259C20BB2}" dt="2022-06-02T06:02:27.219" v="14" actId="1076"/>
          <ac:picMkLst>
            <pc:docMk/>
            <pc:sldMk cId="3839898826" sldId="2134805709"/>
            <ac:picMk id="7" creationId="{F8D55829-AD88-BEDA-F30A-062F7680E0A2}"/>
          </ac:picMkLst>
        </pc:picChg>
      </pc:sldChg>
      <pc:sldChg chg="modSp mod ord">
        <pc:chgData name="Jonathan Vella" userId="ff59d9e4-9df8-4ae6-90e3-b837e2f6651b" providerId="ADAL" clId="{EB963A94-2887-4C3E-A8FA-36C259C20BB2}" dt="2022-06-02T06:02:10.831" v="5"/>
        <pc:sldMkLst>
          <pc:docMk/>
          <pc:sldMk cId="1944202523" sldId="2134805710"/>
        </pc:sldMkLst>
        <pc:spChg chg="mod">
          <ac:chgData name="Jonathan Vella" userId="ff59d9e4-9df8-4ae6-90e3-b837e2f6651b" providerId="ADAL" clId="{EB963A94-2887-4C3E-A8FA-36C259C20BB2}" dt="2022-06-02T06:02:07.357" v="3" actId="20577"/>
          <ac:spMkLst>
            <pc:docMk/>
            <pc:sldMk cId="1944202523" sldId="2134805710"/>
            <ac:spMk id="2" creationId="{64017404-6D8E-31C4-593F-62D40EC4F909}"/>
          </ac:spMkLst>
        </pc:spChg>
      </pc:sldChg>
      <pc:sldChg chg="addSp delSp modSp add mod">
        <pc:chgData name="Jonathan Vella" userId="ff59d9e4-9df8-4ae6-90e3-b837e2f6651b" providerId="ADAL" clId="{EB963A94-2887-4C3E-A8FA-36C259C20BB2}" dt="2022-06-02T06:03:15.759" v="23" actId="1076"/>
        <pc:sldMkLst>
          <pc:docMk/>
          <pc:sldMk cId="1433756479" sldId="2134805711"/>
        </pc:sldMkLst>
        <pc:spChg chg="mod">
          <ac:chgData name="Jonathan Vella" userId="ff59d9e4-9df8-4ae6-90e3-b837e2f6651b" providerId="ADAL" clId="{EB963A94-2887-4C3E-A8FA-36C259C20BB2}" dt="2022-06-02T06:02:41.855" v="19" actId="20577"/>
          <ac:spMkLst>
            <pc:docMk/>
            <pc:sldMk cId="1433756479" sldId="2134805711"/>
            <ac:spMk id="2" creationId="{64017404-6D8E-31C4-593F-62D40EC4F909}"/>
          </ac:spMkLst>
        </pc:spChg>
        <pc:picChg chg="add mod">
          <ac:chgData name="Jonathan Vella" userId="ff59d9e4-9df8-4ae6-90e3-b837e2f6651b" providerId="ADAL" clId="{EB963A94-2887-4C3E-A8FA-36C259C20BB2}" dt="2022-06-02T06:03:15.759" v="23" actId="1076"/>
          <ac:picMkLst>
            <pc:docMk/>
            <pc:sldMk cId="1433756479" sldId="2134805711"/>
            <ac:picMk id="4" creationId="{C9D56F90-9C6D-4B5E-A3C0-91C77C422A03}"/>
          </ac:picMkLst>
        </pc:picChg>
        <pc:picChg chg="del">
          <ac:chgData name="Jonathan Vella" userId="ff59d9e4-9df8-4ae6-90e3-b837e2f6651b" providerId="ADAL" clId="{EB963A94-2887-4C3E-A8FA-36C259C20BB2}" dt="2022-06-02T06:02:43.616" v="20" actId="478"/>
          <ac:picMkLst>
            <pc:docMk/>
            <pc:sldMk cId="1433756479" sldId="2134805711"/>
            <ac:picMk id="7" creationId="{F8D55829-AD88-BEDA-F30A-062F7680E0A2}"/>
          </ac:picMkLst>
        </pc:picChg>
      </pc:sldChg>
      <pc:sldChg chg="new del">
        <pc:chgData name="Jonathan Vella" userId="ff59d9e4-9df8-4ae6-90e3-b837e2f6651b" providerId="ADAL" clId="{EB963A94-2887-4C3E-A8FA-36C259C20BB2}" dt="2022-06-02T06:02:32.607" v="16" actId="47"/>
        <pc:sldMkLst>
          <pc:docMk/>
          <pc:sldMk cId="2444364551" sldId="2134805711"/>
        </pc:sldMkLst>
      </pc:sldChg>
      <pc:sldChg chg="addSp delSp modSp add mod">
        <pc:chgData name="Jonathan Vella" userId="ff59d9e4-9df8-4ae6-90e3-b837e2f6651b" providerId="ADAL" clId="{EB963A94-2887-4C3E-A8FA-36C259C20BB2}" dt="2022-06-02T06:06:17.299" v="41" actId="1076"/>
        <pc:sldMkLst>
          <pc:docMk/>
          <pc:sldMk cId="1669214642" sldId="2134805712"/>
        </pc:sldMkLst>
        <pc:spChg chg="mod">
          <ac:chgData name="Jonathan Vella" userId="ff59d9e4-9df8-4ae6-90e3-b837e2f6651b" providerId="ADAL" clId="{EB963A94-2887-4C3E-A8FA-36C259C20BB2}" dt="2022-06-02T06:05:49.227" v="38" actId="20577"/>
          <ac:spMkLst>
            <pc:docMk/>
            <pc:sldMk cId="1669214642" sldId="2134805712"/>
            <ac:spMk id="2" creationId="{64017404-6D8E-31C4-593F-62D40EC4F909}"/>
          </ac:spMkLst>
        </pc:spChg>
        <pc:picChg chg="del">
          <ac:chgData name="Jonathan Vella" userId="ff59d9e4-9df8-4ae6-90e3-b837e2f6651b" providerId="ADAL" clId="{EB963A94-2887-4C3E-A8FA-36C259C20BB2}" dt="2022-06-02T06:05:38.529" v="25" actId="478"/>
          <ac:picMkLst>
            <pc:docMk/>
            <pc:sldMk cId="1669214642" sldId="2134805712"/>
            <ac:picMk id="4" creationId="{C9D56F90-9C6D-4B5E-A3C0-91C77C422A03}"/>
          </ac:picMkLst>
        </pc:picChg>
        <pc:picChg chg="add mod">
          <ac:chgData name="Jonathan Vella" userId="ff59d9e4-9df8-4ae6-90e3-b837e2f6651b" providerId="ADAL" clId="{EB963A94-2887-4C3E-A8FA-36C259C20BB2}" dt="2022-06-02T06:05:43.883" v="28" actId="1076"/>
          <ac:picMkLst>
            <pc:docMk/>
            <pc:sldMk cId="1669214642" sldId="2134805712"/>
            <ac:picMk id="5" creationId="{32DD09BC-D8EB-A0DF-9BF1-BEF7FBFBD90F}"/>
          </ac:picMkLst>
        </pc:picChg>
        <pc:picChg chg="add mod">
          <ac:chgData name="Jonathan Vella" userId="ff59d9e4-9df8-4ae6-90e3-b837e2f6651b" providerId="ADAL" clId="{EB963A94-2887-4C3E-A8FA-36C259C20BB2}" dt="2022-06-02T06:06:17.299" v="41" actId="1076"/>
          <ac:picMkLst>
            <pc:docMk/>
            <pc:sldMk cId="1669214642" sldId="2134805712"/>
            <ac:picMk id="7" creationId="{E807E68C-BE3F-08D3-B900-1B56D2D2214F}"/>
          </ac:picMkLst>
        </pc:picChg>
      </pc:sldChg>
      <pc:sldChg chg="addSp delSp modSp add mod">
        <pc:chgData name="Jonathan Vella" userId="ff59d9e4-9df8-4ae6-90e3-b837e2f6651b" providerId="ADAL" clId="{EB963A94-2887-4C3E-A8FA-36C259C20BB2}" dt="2022-06-02T06:07:11.608" v="61" actId="1076"/>
        <pc:sldMkLst>
          <pc:docMk/>
          <pc:sldMk cId="2091534559" sldId="2134805713"/>
        </pc:sldMkLst>
        <pc:spChg chg="mod">
          <ac:chgData name="Jonathan Vella" userId="ff59d9e4-9df8-4ae6-90e3-b837e2f6651b" providerId="ADAL" clId="{EB963A94-2887-4C3E-A8FA-36C259C20BB2}" dt="2022-06-02T06:06:26.694" v="54" actId="20577"/>
          <ac:spMkLst>
            <pc:docMk/>
            <pc:sldMk cId="2091534559" sldId="2134805713"/>
            <ac:spMk id="2" creationId="{64017404-6D8E-31C4-593F-62D40EC4F909}"/>
          </ac:spMkLst>
        </pc:spChg>
        <pc:picChg chg="add mod">
          <ac:chgData name="Jonathan Vella" userId="ff59d9e4-9df8-4ae6-90e3-b837e2f6651b" providerId="ADAL" clId="{EB963A94-2887-4C3E-A8FA-36C259C20BB2}" dt="2022-06-02T06:07:11.608" v="61" actId="1076"/>
          <ac:picMkLst>
            <pc:docMk/>
            <pc:sldMk cId="2091534559" sldId="2134805713"/>
            <ac:picMk id="4" creationId="{6E14CD5B-EC44-1C23-4A2F-C03556B54987}"/>
          </ac:picMkLst>
        </pc:picChg>
        <pc:picChg chg="del">
          <ac:chgData name="Jonathan Vella" userId="ff59d9e4-9df8-4ae6-90e3-b837e2f6651b" providerId="ADAL" clId="{EB963A94-2887-4C3E-A8FA-36C259C20BB2}" dt="2022-06-02T06:06:28.827" v="55" actId="478"/>
          <ac:picMkLst>
            <pc:docMk/>
            <pc:sldMk cId="2091534559" sldId="2134805713"/>
            <ac:picMk id="5" creationId="{32DD09BC-D8EB-A0DF-9BF1-BEF7FBFBD90F}"/>
          </ac:picMkLst>
        </pc:picChg>
        <pc:picChg chg="del">
          <ac:chgData name="Jonathan Vella" userId="ff59d9e4-9df8-4ae6-90e3-b837e2f6651b" providerId="ADAL" clId="{EB963A94-2887-4C3E-A8FA-36C259C20BB2}" dt="2022-06-02T06:06:29.583" v="56" actId="478"/>
          <ac:picMkLst>
            <pc:docMk/>
            <pc:sldMk cId="2091534559" sldId="2134805713"/>
            <ac:picMk id="7" creationId="{E807E68C-BE3F-08D3-B900-1B56D2D2214F}"/>
          </ac:picMkLst>
        </pc:picChg>
      </pc:sldChg>
      <pc:sldChg chg="add del">
        <pc:chgData name="Jonathan Vella" userId="ff59d9e4-9df8-4ae6-90e3-b837e2f6651b" providerId="ADAL" clId="{EB963A94-2887-4C3E-A8FA-36C259C20BB2}" dt="2022-06-02T06:10:50.390" v="94" actId="47"/>
        <pc:sldMkLst>
          <pc:docMk/>
          <pc:sldMk cId="2458673290" sldId="2134805714"/>
        </pc:sldMkLst>
      </pc:sldChg>
      <pc:sldChg chg="addSp delSp modSp add mod">
        <pc:chgData name="Jonathan Vella" userId="ff59d9e4-9df8-4ae6-90e3-b837e2f6651b" providerId="ADAL" clId="{EB963A94-2887-4C3E-A8FA-36C259C20BB2}" dt="2022-06-02T06:10:43.813" v="93" actId="6549"/>
        <pc:sldMkLst>
          <pc:docMk/>
          <pc:sldMk cId="1079952253" sldId="2134805715"/>
        </pc:sldMkLst>
        <pc:spChg chg="mod">
          <ac:chgData name="Jonathan Vella" userId="ff59d9e4-9df8-4ae6-90e3-b837e2f6651b" providerId="ADAL" clId="{EB963A94-2887-4C3E-A8FA-36C259C20BB2}" dt="2022-06-02T06:10:43.813" v="93" actId="6549"/>
          <ac:spMkLst>
            <pc:docMk/>
            <pc:sldMk cId="1079952253" sldId="2134805715"/>
            <ac:spMk id="2" creationId="{64017404-6D8E-31C4-593F-62D40EC4F909}"/>
          </ac:spMkLst>
        </pc:spChg>
        <pc:picChg chg="del">
          <ac:chgData name="Jonathan Vella" userId="ff59d9e4-9df8-4ae6-90e3-b837e2f6651b" providerId="ADAL" clId="{EB963A94-2887-4C3E-A8FA-36C259C20BB2}" dt="2022-06-02T06:10:30.144" v="64" actId="478"/>
          <ac:picMkLst>
            <pc:docMk/>
            <pc:sldMk cId="1079952253" sldId="2134805715"/>
            <ac:picMk id="4" creationId="{6E14CD5B-EC44-1C23-4A2F-C03556B54987}"/>
          </ac:picMkLst>
        </pc:picChg>
        <pc:picChg chg="add mod">
          <ac:chgData name="Jonathan Vella" userId="ff59d9e4-9df8-4ae6-90e3-b837e2f6651b" providerId="ADAL" clId="{EB963A94-2887-4C3E-A8FA-36C259C20BB2}" dt="2022-06-02T06:10:35.475" v="67" actId="1076"/>
          <ac:picMkLst>
            <pc:docMk/>
            <pc:sldMk cId="1079952253" sldId="2134805715"/>
            <ac:picMk id="5" creationId="{7DF9CF69-12E4-2B16-06B9-1271AE9DBB2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dirty="0"/>
            <a:t>Enterprise-scale design principles</a:t>
          </a:r>
          <a:r>
            <a:rPr lang="en-US" dirty="0"/>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dirty="0"/>
            <a:t>Enterprise-scale foundation: </a:t>
          </a:r>
          <a:r>
            <a:rPr lang="en-US" dirty="0"/>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dirty="0"/>
            <a:t>Enterprise-scale landing zone(s): </a:t>
          </a:r>
          <a:r>
            <a:rPr lang="en-US" dirty="0"/>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design principles</a:t>
          </a:r>
          <a:r>
            <a:rPr lang="en-US" sz="1300" kern="1200" dirty="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foundation: </a:t>
          </a:r>
          <a:r>
            <a:rPr lang="en-US" sz="1300" kern="1200" dirty="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dirty="0"/>
            <a:t>Enterprise-scale landing zone(s): </a:t>
          </a:r>
          <a:r>
            <a:rPr lang="en-US" sz="1300" kern="1200" dirty="0"/>
            <a:t>A reference implementation of a workload environment conforming to the enterprise-scale architecture (opinionated way to implement, code)</a:t>
          </a:r>
        </a:p>
      </dsp:txBody>
      <dsp:txXfrm>
        <a:off x="5471869" y="510837"/>
        <a:ext cx="4799841" cy="19983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02-Jun-22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02-Jun-22 8:53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02-Jun-22 8:53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02-Jun-22 8:53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02-Jun-22 8:53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20</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02-Jun-22 8:53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02-Jun-22 8:53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02-Jun-22 8:53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02-Jun-22 8:53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dirty="0"/>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Enterprise-scale comes in two buckets</a:t>
            </a:r>
          </a:p>
          <a:p>
            <a:endParaRPr lang="en-US" dirty="0"/>
          </a:p>
          <a:p>
            <a:pPr marL="228600" indent="-228600">
              <a:buAutoNum type="arabicPeriod"/>
            </a:pPr>
            <a:r>
              <a:rPr lang="en-US" dirty="0"/>
              <a:t>The Architecture – What must be true?  This is our Microsoft opinion on what should be done based on really world work with our strategic customers.  </a:t>
            </a:r>
          </a:p>
          <a:p>
            <a:pPr marL="228600" indent="-228600">
              <a:buAutoNum type="arabicPeriod"/>
            </a:pPr>
            <a:r>
              <a:rPr lang="en-US" dirty="0"/>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dirty="0"/>
          </a:p>
          <a:p>
            <a:pPr marL="0" indent="0">
              <a:buNone/>
            </a:pPr>
            <a:r>
              <a:rPr lang="en-US" dirty="0"/>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9</a:t>
            </a:fld>
            <a:endParaRPr lang="en-US"/>
          </a:p>
        </p:txBody>
      </p:sp>
    </p:spTree>
    <p:extLst>
      <p:ext uri="{BB962C8B-B14F-4D97-AF65-F5344CB8AC3E}">
        <p14:creationId xmlns:p14="http://schemas.microsoft.com/office/powerpoint/2010/main" val="2562218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8.xml"/><Relationship Id="rId4" Type="http://schemas.openxmlformats.org/officeDocument/2006/relationships/image" Target="../media/image79.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8.xml"/><Relationship Id="rId4" Type="http://schemas.openxmlformats.org/officeDocument/2006/relationships/image" Target="../media/image90.jpeg"/></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9.xml"/><Relationship Id="rId4" Type="http://schemas.openxmlformats.org/officeDocument/2006/relationships/image" Target="../media/image94.png"/></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9.emf"/><Relationship Id="rId1" Type="http://schemas.openxmlformats.org/officeDocument/2006/relationships/slideMaster" Target="../slideMasters/slideMaster10.xml"/><Relationship Id="rId4" Type="http://schemas.openxmlformats.org/officeDocument/2006/relationships/image" Target="../media/image100.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9.emf"/><Relationship Id="rId1" Type="http://schemas.openxmlformats.org/officeDocument/2006/relationships/slideMaster" Target="../slideMasters/slideMaster10.xml"/><Relationship Id="rId5" Type="http://schemas.openxmlformats.org/officeDocument/2006/relationships/image" Target="../media/image103.emf"/><Relationship Id="rId4" Type="http://schemas.openxmlformats.org/officeDocument/2006/relationships/image" Target="../media/image10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10.xml"/><Relationship Id="rId4" Type="http://schemas.openxmlformats.org/officeDocument/2006/relationships/image" Target="../media/image7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6.jpeg"/><Relationship Id="rId1" Type="http://schemas.openxmlformats.org/officeDocument/2006/relationships/slideMaster" Target="../slideMasters/slideMaster10.xml"/><Relationship Id="rId4" Type="http://schemas.openxmlformats.org/officeDocument/2006/relationships/image" Target="../media/image90.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1.xml"/><Relationship Id="rId1" Type="http://schemas.openxmlformats.org/officeDocument/2006/relationships/tags" Target="../tags/tag6.xml"/><Relationship Id="rId4" Type="http://schemas.openxmlformats.org/officeDocument/2006/relationships/image" Target="../media/image110.emf"/></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2.emf"/><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emf"/><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3.xml"/><Relationship Id="rId1" Type="http://schemas.openxmlformats.org/officeDocument/2006/relationships/tags" Target="../tags/tag7.xml"/><Relationship Id="rId4" Type="http://schemas.openxmlformats.org/officeDocument/2006/relationships/image" Target="../media/image114.emf"/></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02-Jun-22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02-Jun-22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02-Jun-22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02-Jun-22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02-Jun-22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02-Jun-22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02-Jun-22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02-Jun-22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02-Jun-22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02-Jun-22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9" Type="http://schemas.openxmlformats.org/officeDocument/2006/relationships/slideLayout" Target="../slideLayouts/slideLayout301.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42" Type="http://schemas.openxmlformats.org/officeDocument/2006/relationships/slideLayout" Target="../slideLayouts/slideLayout304.xml"/><Relationship Id="rId47" Type="http://schemas.openxmlformats.org/officeDocument/2006/relationships/theme" Target="../theme/theme10.xml"/><Relationship Id="rId7" Type="http://schemas.openxmlformats.org/officeDocument/2006/relationships/slideLayout" Target="../slideLayouts/slideLayout269.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40" Type="http://schemas.openxmlformats.org/officeDocument/2006/relationships/slideLayout" Target="../slideLayouts/slideLayout302.xml"/><Relationship Id="rId45" Type="http://schemas.openxmlformats.org/officeDocument/2006/relationships/slideLayout" Target="../slideLayouts/slideLayout307.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4" Type="http://schemas.openxmlformats.org/officeDocument/2006/relationships/slideLayout" Target="../slideLayouts/slideLayout306.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43" Type="http://schemas.openxmlformats.org/officeDocument/2006/relationships/slideLayout" Target="../slideLayouts/slideLayout305.xml"/><Relationship Id="rId48" Type="http://schemas.openxmlformats.org/officeDocument/2006/relationships/image" Target="../media/image67.png"/><Relationship Id="rId8" Type="http://schemas.openxmlformats.org/officeDocument/2006/relationships/slideLayout" Target="../slideLayouts/slideLayout270.xml"/><Relationship Id="rId3" Type="http://schemas.openxmlformats.org/officeDocument/2006/relationships/slideLayout" Target="../slideLayouts/slideLayout265.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46" Type="http://schemas.openxmlformats.org/officeDocument/2006/relationships/slideLayout" Target="../slideLayouts/slideLayout308.xml"/><Relationship Id="rId20" Type="http://schemas.openxmlformats.org/officeDocument/2006/relationships/slideLayout" Target="../slideLayouts/slideLayout282.xml"/><Relationship Id="rId41" Type="http://schemas.openxmlformats.org/officeDocument/2006/relationships/slideLayout" Target="../slideLayouts/slideLayout30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9" Type="http://schemas.openxmlformats.org/officeDocument/2006/relationships/theme" Target="../theme/theme11.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38" Type="http://schemas.openxmlformats.org/officeDocument/2006/relationships/slideLayout" Target="../slideLayouts/slideLayout346.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37" Type="http://schemas.openxmlformats.org/officeDocument/2006/relationships/slideLayout" Target="../slideLayouts/slideLayout345.xml"/><Relationship Id="rId40" Type="http://schemas.openxmlformats.org/officeDocument/2006/relationships/image" Target="../media/image92.emf"/><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slideLayout" Target="../slideLayouts/slideLayout344.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8" Type="http://schemas.openxmlformats.org/officeDocument/2006/relationships/slideLayout" Target="../slideLayouts/slideLayout316.xml"/><Relationship Id="rId3" Type="http://schemas.openxmlformats.org/officeDocument/2006/relationships/slideLayout" Target="../slideLayouts/slideLayout3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image" Target="../media/image1.emf"/><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29" Type="http://schemas.openxmlformats.org/officeDocument/2006/relationships/slideLayout" Target="../slideLayouts/slideLayout375.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theme" Target="../theme/theme12.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31" Type="http://schemas.openxmlformats.org/officeDocument/2006/relationships/slideLayout" Target="../slideLayouts/slideLayout377.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8" Type="http://schemas.openxmlformats.org/officeDocument/2006/relationships/slideLayout" Target="../slideLayouts/slideLayout35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39" Type="http://schemas.openxmlformats.org/officeDocument/2006/relationships/theme" Target="../theme/theme13.xml"/><Relationship Id="rId21" Type="http://schemas.openxmlformats.org/officeDocument/2006/relationships/slideLayout" Target="../slideLayouts/slideLayout398.xml"/><Relationship Id="rId34" Type="http://schemas.openxmlformats.org/officeDocument/2006/relationships/slideLayout" Target="../slideLayouts/slideLayout411.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33" Type="http://schemas.openxmlformats.org/officeDocument/2006/relationships/slideLayout" Target="../slideLayouts/slideLayout410.xml"/><Relationship Id="rId38" Type="http://schemas.openxmlformats.org/officeDocument/2006/relationships/slideLayout" Target="../slideLayouts/slideLayout415.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29" Type="http://schemas.openxmlformats.org/officeDocument/2006/relationships/slideLayout" Target="../slideLayouts/slideLayout406.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slideLayout" Target="../slideLayouts/slideLayout409.xml"/><Relationship Id="rId37" Type="http://schemas.openxmlformats.org/officeDocument/2006/relationships/slideLayout" Target="../slideLayouts/slideLayout414.xml"/><Relationship Id="rId40" Type="http://schemas.openxmlformats.org/officeDocument/2006/relationships/image" Target="../media/image92.emf"/><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36" Type="http://schemas.openxmlformats.org/officeDocument/2006/relationships/slideLayout" Target="../slideLayouts/slideLayout413.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slideLayout" Target="../slideLayouts/slideLayout408.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8" Type="http://schemas.openxmlformats.org/officeDocument/2006/relationships/slideLayout" Target="../slideLayouts/slideLayout385.xml"/><Relationship Id="rId3" Type="http://schemas.openxmlformats.org/officeDocument/2006/relationships/slideLayout" Target="../slideLayouts/slideLayout3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2.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28.emf"/><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27.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image" Target="../media/image34.svg"/><Relationship Id="rId2" Type="http://schemas.openxmlformats.org/officeDocument/2006/relationships/slideLayout" Target="../slideLayouts/slideLayout77.xml"/><Relationship Id="rId16" Type="http://schemas.openxmlformats.org/officeDocument/2006/relationships/image" Target="../media/image33.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image" Target="../media/image32.svg"/><Relationship Id="rId10" Type="http://schemas.openxmlformats.org/officeDocument/2006/relationships/slideLayout" Target="../slideLayouts/slideLayout85.xml"/><Relationship Id="rId19" Type="http://schemas.openxmlformats.org/officeDocument/2006/relationships/image" Target="../media/image36.svg"/><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image" Target="../media/image50.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heme" Target="../theme/theme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theme" Target="../theme/theme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34" Type="http://schemas.openxmlformats.org/officeDocument/2006/relationships/theme" Target="../theme/theme7.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8"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image" Target="../media/image67.png"/><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theme" Target="../theme/theme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8" Type="http://schemas.openxmlformats.org/officeDocument/2006/relationships/slideLayout" Target="../slideLayouts/slideLayout201.xml"/><Relationship Id="rId3"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34" Type="http://schemas.openxmlformats.org/officeDocument/2006/relationships/image" Target="../media/image92.emf"/><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33" Type="http://schemas.openxmlformats.org/officeDocument/2006/relationships/theme" Target="../theme/theme9.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slideLayout" Target="../slideLayouts/slideLayout262.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31" Type="http://schemas.openxmlformats.org/officeDocument/2006/relationships/slideLayout" Target="../slideLayouts/slideLayout261.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 Id="rId8" Type="http://schemas.openxmlformats.org/officeDocument/2006/relationships/slideLayout" Target="../slideLayouts/slideLayout2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02-Jun-22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6" r:id="rId12"/>
    <p:sldLayoutId id="2147483917" r:id="rId13"/>
    <p:sldLayoutId id="2147483918" r:id="rId14"/>
    <p:sldLayoutId id="2147483919" r:id="rId15"/>
    <p:sldLayoutId id="2147483879" r:id="rId16"/>
    <p:sldLayoutId id="214748395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70" r:id="rId30"/>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89.xml"/><Relationship Id="rId5" Type="http://schemas.openxmlformats.org/officeDocument/2006/relationships/image" Target="../media/image103.emf"/><Relationship Id="rId4" Type="http://schemas.openxmlformats.org/officeDocument/2006/relationships/image" Target="../media/image115.svg"/></Relationships>
</file>

<file path=ppt/slides/_rels/slide1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xml"/><Relationship Id="rId1" Type="http://schemas.openxmlformats.org/officeDocument/2006/relationships/slideLayout" Target="../slideLayouts/slideLayout116.xml"/><Relationship Id="rId4" Type="http://schemas.openxmlformats.org/officeDocument/2006/relationships/hyperlink" Target="https://en.wikipedia.org/wiki/Torino_Porta_Susa_railway_st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xml"/><Relationship Id="rId1" Type="http://schemas.openxmlformats.org/officeDocument/2006/relationships/slideLayout" Target="../slideLayouts/slideLayout283.xml"/><Relationship Id="rId5" Type="http://schemas.openxmlformats.org/officeDocument/2006/relationships/image" Target="../media/image118.png"/><Relationship Id="rId4" Type="http://schemas.openxmlformats.org/officeDocument/2006/relationships/image" Target="../media/image117.pn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13.xml"/><Relationship Id="rId7" Type="http://schemas.openxmlformats.org/officeDocument/2006/relationships/hyperlink" Target="http://aka.ms/adopt/ready" TargetMode="External"/><Relationship Id="rId2" Type="http://schemas.openxmlformats.org/officeDocument/2006/relationships/slideLayout" Target="../slideLayouts/slideLayout56.xml"/><Relationship Id="rId1" Type="http://schemas.openxmlformats.org/officeDocument/2006/relationships/tags" Target="../tags/tag10.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43.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42.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41.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6.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3.xml"/><Relationship Id="rId1" Type="http://schemas.openxmlformats.org/officeDocument/2006/relationships/tags" Target="../tags/tag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8.xml"/></Relationships>
</file>

<file path=ppt/slides/_rels/slide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27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3.xml"/><Relationship Id="rId1" Type="http://schemas.openxmlformats.org/officeDocument/2006/relationships/tags" Target="../tags/tag9.xml"/><Relationship Id="rId5" Type="http://schemas.openxmlformats.org/officeDocument/2006/relationships/image" Target="../media/image124.sv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117.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Azure Landing Zones</a:t>
            </a:r>
            <a:br>
              <a:rPr lang="en-US" sz="3200" dirty="0"/>
            </a:br>
            <a:r>
              <a:rPr lang="en-US" sz="3200" dirty="0">
                <a:solidFill>
                  <a:schemeClr val="accent5"/>
                </a:solidFill>
                <a:latin typeface="+mn-lt"/>
                <a:cs typeface="Segoe UI"/>
              </a:rPr>
              <a:t>Conceptual Architecture</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dirty="0">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dirty="0">
                <a:solidFill>
                  <a:schemeClr val="bg1"/>
                </a:solidFill>
                <a:latin typeface="Segoe UI" panose="020B0502040204020203" pitchFamily="34" charset="0"/>
                <a:cs typeface="Segoe UI" panose="020B0502040204020203" pitchFamily="34" charset="0"/>
              </a:rPr>
              <a:t>water</a:t>
            </a:r>
            <a:r>
              <a:rPr lang="en-US" sz="2000" i="1" dirty="0">
                <a:solidFill>
                  <a:schemeClr val="bg1"/>
                </a:solidFill>
                <a:latin typeface="Segoe UI" panose="020B0502040204020203" pitchFamily="34" charset="0"/>
                <a:cs typeface="Segoe UI" panose="020B0502040204020203" pitchFamily="34" charset="0"/>
              </a:rPr>
              <a:t>, </a:t>
            </a:r>
            <a:r>
              <a:rPr lang="en-US" sz="2000" b="1" i="1" dirty="0">
                <a:solidFill>
                  <a:schemeClr val="bg1"/>
                </a:solidFill>
                <a:latin typeface="Segoe UI" panose="020B0502040204020203" pitchFamily="34" charset="0"/>
                <a:cs typeface="Segoe UI" panose="020B0502040204020203" pitchFamily="34" charset="0"/>
              </a:rPr>
              <a:t>gas</a:t>
            </a:r>
            <a:r>
              <a:rPr lang="en-US" sz="2000" i="1" dirty="0">
                <a:solidFill>
                  <a:schemeClr val="bg1"/>
                </a:solidFill>
                <a:latin typeface="Segoe UI" panose="020B0502040204020203" pitchFamily="34" charset="0"/>
                <a:cs typeface="Segoe UI" panose="020B0502040204020203" pitchFamily="34" charset="0"/>
              </a:rPr>
              <a:t>, and </a:t>
            </a:r>
            <a:r>
              <a:rPr lang="en-US" sz="2000" b="1" i="1" dirty="0">
                <a:solidFill>
                  <a:schemeClr val="bg1"/>
                </a:solidFill>
                <a:latin typeface="Segoe UI" panose="020B0502040204020203" pitchFamily="34" charset="0"/>
                <a:cs typeface="Segoe UI" panose="020B0502040204020203" pitchFamily="34" charset="0"/>
              </a:rPr>
              <a:t>electricity</a:t>
            </a:r>
            <a:r>
              <a:rPr lang="en-US" sz="2000" i="1" dirty="0">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dirty="0">
                <a:solidFill>
                  <a:schemeClr val="bg1"/>
                </a:solidFill>
                <a:latin typeface="Segoe UI" panose="020B0502040204020203" pitchFamily="34" charset="0"/>
                <a:cs typeface="Segoe UI" panose="020B0502040204020203" pitchFamily="34" charset="0"/>
              </a:rPr>
              <a:t>'utility</a:t>
            </a:r>
            <a:r>
              <a:rPr lang="en-US" sz="2000" i="1" dirty="0">
                <a:solidFill>
                  <a:schemeClr val="bg1"/>
                </a:solidFill>
                <a:latin typeface="Segoe UI" panose="020B0502040204020203" pitchFamily="34" charset="0"/>
                <a:cs typeface="Segoe UI" panose="020B0502040204020203" pitchFamily="34" charset="0"/>
              </a:rPr>
              <a:t>' services that </a:t>
            </a:r>
            <a:r>
              <a:rPr lang="en-US" sz="2000" b="1" i="1" dirty="0">
                <a:solidFill>
                  <a:schemeClr val="bg1"/>
                </a:solidFill>
                <a:latin typeface="Segoe UI" panose="020B0502040204020203" pitchFamily="34" charset="0"/>
                <a:cs typeface="Segoe UI" panose="020B0502040204020203" pitchFamily="34" charset="0"/>
              </a:rPr>
              <a:t>must be readily available </a:t>
            </a:r>
            <a:r>
              <a:rPr lang="en-US" sz="2000" i="1" dirty="0">
                <a:solidFill>
                  <a:schemeClr val="bg1"/>
                </a:solidFill>
                <a:latin typeface="Segoe UI" panose="020B0502040204020203" pitchFamily="34" charset="0"/>
                <a:cs typeface="Segoe UI" panose="020B0502040204020203" pitchFamily="34" charset="0"/>
              </a:rPr>
              <a:t>to help streamline the application migration process.</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Azure landing zone conceptual architecture</a:t>
            </a:r>
          </a:p>
        </p:txBody>
      </p:sp>
      <p:pic>
        <p:nvPicPr>
          <p:cNvPr id="4" name="Picture 3">
            <a:extLst>
              <a:ext uri="{FF2B5EF4-FFF2-40B4-BE49-F238E27FC236}">
                <a16:creationId xmlns:a16="http://schemas.microsoft.com/office/drawing/2014/main" id="{6139C9E0-5EC6-84EC-A10B-45DCBE2FC8EF}"/>
              </a:ext>
            </a:extLst>
          </p:cNvPr>
          <p:cNvPicPr>
            <a:picLocks noChangeAspect="1"/>
          </p:cNvPicPr>
          <p:nvPr/>
        </p:nvPicPr>
        <p:blipFill>
          <a:blip r:embed="rId2"/>
          <a:stretch>
            <a:fillRect/>
          </a:stretch>
        </p:blipFill>
        <p:spPr>
          <a:xfrm>
            <a:off x="588263" y="1421245"/>
            <a:ext cx="9456894" cy="5106724"/>
          </a:xfrm>
          <a:prstGeom prst="rect">
            <a:avLst/>
          </a:prstGeom>
          <a:noFill/>
        </p:spPr>
      </p:pic>
    </p:spTree>
    <p:extLst>
      <p:ext uri="{BB962C8B-B14F-4D97-AF65-F5344CB8AC3E}">
        <p14:creationId xmlns:p14="http://schemas.microsoft.com/office/powerpoint/2010/main" val="23088048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AVD Landing Zone Accelerator</a:t>
            </a:r>
          </a:p>
        </p:txBody>
      </p:sp>
      <p:pic>
        <p:nvPicPr>
          <p:cNvPr id="5" name="Picture 4">
            <a:extLst>
              <a:ext uri="{FF2B5EF4-FFF2-40B4-BE49-F238E27FC236}">
                <a16:creationId xmlns:a16="http://schemas.microsoft.com/office/drawing/2014/main" id="{EFCAEAD3-70A1-A18E-B236-4C3B7F9D6403}"/>
              </a:ext>
            </a:extLst>
          </p:cNvPr>
          <p:cNvPicPr>
            <a:picLocks noChangeAspect="1"/>
          </p:cNvPicPr>
          <p:nvPr/>
        </p:nvPicPr>
        <p:blipFill>
          <a:blip r:embed="rId2"/>
          <a:stretch>
            <a:fillRect/>
          </a:stretch>
        </p:blipFill>
        <p:spPr>
          <a:xfrm>
            <a:off x="872836" y="1259596"/>
            <a:ext cx="10058400" cy="5413161"/>
          </a:xfrm>
          <a:prstGeom prst="rect">
            <a:avLst/>
          </a:prstGeom>
        </p:spPr>
      </p:pic>
    </p:spTree>
    <p:extLst>
      <p:ext uri="{BB962C8B-B14F-4D97-AF65-F5344CB8AC3E}">
        <p14:creationId xmlns:p14="http://schemas.microsoft.com/office/powerpoint/2010/main" val="19442025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AKS Landing Zone Accelerator</a:t>
            </a:r>
          </a:p>
        </p:txBody>
      </p:sp>
      <p:pic>
        <p:nvPicPr>
          <p:cNvPr id="7" name="Picture 6">
            <a:extLst>
              <a:ext uri="{FF2B5EF4-FFF2-40B4-BE49-F238E27FC236}">
                <a16:creationId xmlns:a16="http://schemas.microsoft.com/office/drawing/2014/main" id="{F8D55829-AD88-BEDA-F30A-062F7680E0A2}"/>
              </a:ext>
            </a:extLst>
          </p:cNvPr>
          <p:cNvPicPr>
            <a:picLocks noChangeAspect="1"/>
          </p:cNvPicPr>
          <p:nvPr/>
        </p:nvPicPr>
        <p:blipFill>
          <a:blip r:embed="rId2"/>
          <a:stretch>
            <a:fillRect/>
          </a:stretch>
        </p:blipFill>
        <p:spPr>
          <a:xfrm>
            <a:off x="1266572" y="1302735"/>
            <a:ext cx="10025696" cy="5403657"/>
          </a:xfrm>
          <a:prstGeom prst="rect">
            <a:avLst/>
          </a:prstGeom>
        </p:spPr>
      </p:pic>
    </p:spTree>
    <p:extLst>
      <p:ext uri="{BB962C8B-B14F-4D97-AF65-F5344CB8AC3E}">
        <p14:creationId xmlns:p14="http://schemas.microsoft.com/office/powerpoint/2010/main" val="38398988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AVS Landing Zone Accelerator</a:t>
            </a:r>
          </a:p>
        </p:txBody>
      </p:sp>
      <p:pic>
        <p:nvPicPr>
          <p:cNvPr id="4" name="Picture 3">
            <a:extLst>
              <a:ext uri="{FF2B5EF4-FFF2-40B4-BE49-F238E27FC236}">
                <a16:creationId xmlns:a16="http://schemas.microsoft.com/office/drawing/2014/main" id="{C9D56F90-9C6D-4B5E-A3C0-91C77C422A03}"/>
              </a:ext>
            </a:extLst>
          </p:cNvPr>
          <p:cNvPicPr>
            <a:picLocks noChangeAspect="1"/>
          </p:cNvPicPr>
          <p:nvPr/>
        </p:nvPicPr>
        <p:blipFill>
          <a:blip r:embed="rId2"/>
          <a:stretch>
            <a:fillRect/>
          </a:stretch>
        </p:blipFill>
        <p:spPr>
          <a:xfrm>
            <a:off x="831273" y="1167087"/>
            <a:ext cx="10303164" cy="5528017"/>
          </a:xfrm>
          <a:prstGeom prst="rect">
            <a:avLst/>
          </a:prstGeom>
        </p:spPr>
      </p:pic>
    </p:spTree>
    <p:extLst>
      <p:ext uri="{BB962C8B-B14F-4D97-AF65-F5344CB8AC3E}">
        <p14:creationId xmlns:p14="http://schemas.microsoft.com/office/powerpoint/2010/main" val="14337564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Analytics Landing Zone Accelerator</a:t>
            </a:r>
          </a:p>
        </p:txBody>
      </p:sp>
      <p:pic>
        <p:nvPicPr>
          <p:cNvPr id="5" name="Picture 4">
            <a:extLst>
              <a:ext uri="{FF2B5EF4-FFF2-40B4-BE49-F238E27FC236}">
                <a16:creationId xmlns:a16="http://schemas.microsoft.com/office/drawing/2014/main" id="{32DD09BC-D8EB-A0DF-9BF1-BEF7FBFBD90F}"/>
              </a:ext>
            </a:extLst>
          </p:cNvPr>
          <p:cNvPicPr>
            <a:picLocks noChangeAspect="1"/>
          </p:cNvPicPr>
          <p:nvPr/>
        </p:nvPicPr>
        <p:blipFill>
          <a:blip r:embed="rId2"/>
          <a:stretch>
            <a:fillRect/>
          </a:stretch>
        </p:blipFill>
        <p:spPr>
          <a:xfrm>
            <a:off x="300181" y="961973"/>
            <a:ext cx="5661288" cy="5863699"/>
          </a:xfrm>
          <a:prstGeom prst="rect">
            <a:avLst/>
          </a:prstGeom>
        </p:spPr>
      </p:pic>
      <p:pic>
        <p:nvPicPr>
          <p:cNvPr id="7" name="Picture 6">
            <a:extLst>
              <a:ext uri="{FF2B5EF4-FFF2-40B4-BE49-F238E27FC236}">
                <a16:creationId xmlns:a16="http://schemas.microsoft.com/office/drawing/2014/main" id="{E807E68C-BE3F-08D3-B900-1B56D2D2214F}"/>
              </a:ext>
            </a:extLst>
          </p:cNvPr>
          <p:cNvPicPr>
            <a:picLocks noChangeAspect="1"/>
          </p:cNvPicPr>
          <p:nvPr/>
        </p:nvPicPr>
        <p:blipFill>
          <a:blip r:embed="rId3"/>
          <a:stretch>
            <a:fillRect/>
          </a:stretch>
        </p:blipFill>
        <p:spPr>
          <a:xfrm>
            <a:off x="6354349" y="1011198"/>
            <a:ext cx="5474172" cy="5795818"/>
          </a:xfrm>
          <a:prstGeom prst="rect">
            <a:avLst/>
          </a:prstGeom>
        </p:spPr>
      </p:pic>
    </p:spTree>
    <p:extLst>
      <p:ext uri="{BB962C8B-B14F-4D97-AF65-F5344CB8AC3E}">
        <p14:creationId xmlns:p14="http://schemas.microsoft.com/office/powerpoint/2010/main" val="16692146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SAP on Azure Landing Zone Accelerator</a:t>
            </a:r>
          </a:p>
        </p:txBody>
      </p:sp>
      <p:pic>
        <p:nvPicPr>
          <p:cNvPr id="4" name="Picture 3">
            <a:extLst>
              <a:ext uri="{FF2B5EF4-FFF2-40B4-BE49-F238E27FC236}">
                <a16:creationId xmlns:a16="http://schemas.microsoft.com/office/drawing/2014/main" id="{6E14CD5B-EC44-1C23-4A2F-C03556B54987}"/>
              </a:ext>
            </a:extLst>
          </p:cNvPr>
          <p:cNvPicPr>
            <a:picLocks noChangeAspect="1"/>
          </p:cNvPicPr>
          <p:nvPr/>
        </p:nvPicPr>
        <p:blipFill>
          <a:blip r:embed="rId2"/>
          <a:stretch>
            <a:fillRect/>
          </a:stretch>
        </p:blipFill>
        <p:spPr>
          <a:xfrm>
            <a:off x="1847273" y="1216950"/>
            <a:ext cx="9048190" cy="5596198"/>
          </a:xfrm>
          <a:prstGeom prst="rect">
            <a:avLst/>
          </a:prstGeom>
        </p:spPr>
      </p:pic>
    </p:spTree>
    <p:extLst>
      <p:ext uri="{BB962C8B-B14F-4D97-AF65-F5344CB8AC3E}">
        <p14:creationId xmlns:p14="http://schemas.microsoft.com/office/powerpoint/2010/main" val="20915345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Azure Arc Sandbox Landing Zone Accelerator</a:t>
            </a:r>
          </a:p>
        </p:txBody>
      </p:sp>
      <p:pic>
        <p:nvPicPr>
          <p:cNvPr id="5" name="Picture 4">
            <a:extLst>
              <a:ext uri="{FF2B5EF4-FFF2-40B4-BE49-F238E27FC236}">
                <a16:creationId xmlns:a16="http://schemas.microsoft.com/office/drawing/2014/main" id="{7DF9CF69-12E4-2B16-06B9-1271AE9DBB2B}"/>
              </a:ext>
            </a:extLst>
          </p:cNvPr>
          <p:cNvPicPr>
            <a:picLocks noChangeAspect="1"/>
          </p:cNvPicPr>
          <p:nvPr/>
        </p:nvPicPr>
        <p:blipFill>
          <a:blip r:embed="rId2"/>
          <a:stretch>
            <a:fillRect/>
          </a:stretch>
        </p:blipFill>
        <p:spPr>
          <a:xfrm>
            <a:off x="1094509" y="1180759"/>
            <a:ext cx="10367818" cy="5591041"/>
          </a:xfrm>
          <a:prstGeom prst="rect">
            <a:avLst/>
          </a:prstGeom>
        </p:spPr>
      </p:pic>
    </p:spTree>
    <p:extLst>
      <p:ext uri="{BB962C8B-B14F-4D97-AF65-F5344CB8AC3E}">
        <p14:creationId xmlns:p14="http://schemas.microsoft.com/office/powerpoint/2010/main" val="10799522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dirty="0">
                <a:cs typeface="Segoe UI Semilight"/>
              </a:rPr>
              <a:t>Proven</a:t>
            </a:r>
            <a:r>
              <a:rPr lang="en-GB" dirty="0">
                <a:cs typeface="Segoe UI Semilight"/>
              </a:rPr>
              <a:t> </a:t>
            </a:r>
          </a:p>
          <a:p>
            <a:pPr algn="ctr"/>
            <a:r>
              <a:rPr lang="en-GB" dirty="0">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infopath/2007/PartnerControls"/>
    <ds:schemaRef ds:uri="0d923eac-bfb4-4245-8744-7b25224dfe7c"/>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01 - Enterprise Scale Landing Zones</Template>
  <TotalTime>17</TotalTime>
  <Words>2431</Words>
  <Application>Microsoft Office PowerPoint</Application>
  <PresentationFormat>Widescreen</PresentationFormat>
  <Paragraphs>192</Paragraphs>
  <Slides>22</Slides>
  <Notes>14</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22</vt:i4>
      </vt:variant>
    </vt:vector>
  </HeadingPairs>
  <TitlesOfParts>
    <vt:vector size="48" baseType="lpstr">
      <vt:lpstr>Arial</vt:lpstr>
      <vt:lpstr>Calibri</vt:lpstr>
      <vt:lpstr>Calibri Light</vt:lpstr>
      <vt:lpstr>Consolas</vt:lpstr>
      <vt:lpstr>Segoe</vt:lpstr>
      <vt:lpstr>Segoe Regular</vt:lpstr>
      <vt:lpstr>Segoe Semibold</vt:lpstr>
      <vt:lpstr>Segoe UI</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think-cell Slide</vt:lpstr>
      <vt:lpstr>Azure Landing Zones Conceptual Architecture</vt:lpstr>
      <vt:lpstr>What are you building? Your cloud foundation supports the construction of a—</vt:lpstr>
      <vt:lpstr>All foundations are NOT created equal</vt:lpstr>
      <vt:lpstr>What are landing zones for?</vt:lpstr>
      <vt:lpstr>Azure landing zones</vt:lpstr>
      <vt:lpstr>Azure landing zones Design areas</vt:lpstr>
      <vt:lpstr>What is Enterprise-scale?</vt:lpstr>
      <vt:lpstr>Key Challenges</vt:lpstr>
      <vt:lpstr>Enterprise-scale?</vt:lpstr>
      <vt:lpstr>Metropolis</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Azure landing zone conceptual architecture</vt:lpstr>
      <vt:lpstr>AVD Landing Zone Accelerator</vt:lpstr>
      <vt:lpstr>AKS Landing Zone Accelerator</vt:lpstr>
      <vt:lpstr>AVS Landing Zone Accelerator</vt:lpstr>
      <vt:lpstr>Analytics Landing Zone Accelerator</vt:lpstr>
      <vt:lpstr>SAP on Azure Landing Zone Accelerator</vt:lpstr>
      <vt:lpstr>Azure Arc Sandbox Landing Zone Accelerator</vt:lpstr>
      <vt:lpstr>Resources &amp; Next Steps</vt:lpstr>
      <vt:lpstr>Enterprise-Scale Resources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Landing Zones Conceptual Architecture</dc:title>
  <dc:creator>Jonathan Vella</dc:creator>
  <cp:lastModifiedBy>Jonathan Vella</cp:lastModifiedBy>
  <cp:revision>1</cp:revision>
  <dcterms:created xsi:type="dcterms:W3CDTF">2022-06-02T05:53:38Z</dcterms:created>
  <dcterms:modified xsi:type="dcterms:W3CDTF">2022-06-02T06:10:55Z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